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9" r:id="rId3"/>
    <p:sldId id="258" r:id="rId4"/>
    <p:sldId id="264" r:id="rId5"/>
    <p:sldId id="260" r:id="rId6"/>
    <p:sldId id="261" r:id="rId7"/>
    <p:sldId id="269" r:id="rId8"/>
    <p:sldId id="265" r:id="rId9"/>
    <p:sldId id="280" r:id="rId10"/>
    <p:sldId id="266" r:id="rId11"/>
    <p:sldId id="267" r:id="rId12"/>
    <p:sldId id="281" r:id="rId13"/>
    <p:sldId id="26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91" r:id="rId25"/>
    <p:sldId id="292" r:id="rId26"/>
    <p:sldId id="293" r:id="rId27"/>
    <p:sldId id="272" r:id="rId28"/>
    <p:sldId id="273" r:id="rId29"/>
    <p:sldId id="274" r:id="rId30"/>
    <p:sldId id="270" r:id="rId31"/>
    <p:sldId id="268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146353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User</a:t>
            </a:r>
            <a:r>
              <a:rPr lang="pt-BR" sz="4800">
                <a:latin typeface="Biome Light"/>
                <a:cs typeface="Biome Light"/>
              </a:rPr>
              <a:t> </a:t>
            </a:r>
            <a:r>
              <a:rPr lang="pt-BR" sz="4800" err="1">
                <a:latin typeface="Biome Light"/>
                <a:cs typeface="Biome Light"/>
              </a:rPr>
              <a:t>story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06C01-F426-4A36-A04E-C088CFBF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248380"/>
            <a:ext cx="7750628" cy="4356954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97189CCA-03B0-4A8D-8F83-F4989D086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Product</a:t>
            </a:r>
            <a:r>
              <a:rPr lang="pt-BR" sz="4800">
                <a:latin typeface="Biome Light"/>
                <a:cs typeface="Biome Light"/>
              </a:rPr>
              <a:t> Backlog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45CA65D-E021-42EA-9F18-407C38B3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38" y="2029930"/>
            <a:ext cx="8536817" cy="4709188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99358C55-557C-4464-8121-746EE42B4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0" y="472936"/>
            <a:ext cx="10992151" cy="5682318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ACACCDFB-6DE2-4B85-85FB-B939C48E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" y="316856"/>
            <a:ext cx="10967961" cy="6067052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B3A240A-A757-47DB-9DF1-443DE32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77" y="538344"/>
            <a:ext cx="10109200" cy="5599885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4667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871579-7278-4F1F-9DF9-F810FDCC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" y="87171"/>
            <a:ext cx="10653485" cy="594584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672CFCBD-1426-4C84-AFC3-709A0288E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AC1ED-4CF3-49CD-A5A9-53B0AC05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48" y="328661"/>
            <a:ext cx="10181771" cy="5620107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D42A7C4C-2CA3-46A5-9099-91051FF25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7453A8-FC26-4296-B5D4-8C1E74EF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4" y="9741"/>
            <a:ext cx="11185676" cy="6294233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0236EA-AFF6-4F99-8310-AF60314FD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997E78-1682-4658-A78B-4693BDF7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53589"/>
            <a:ext cx="10786533" cy="6037203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8044FC03-098F-4671-9BAB-46191643F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5E5946C-9D4E-4C32-B232-2D6EA8EB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" y="233972"/>
            <a:ext cx="10822819" cy="5970395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0DDB8A60-2AC7-402C-9423-D362933EF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15" y="52207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E95907-6D80-4549-96AB-F40B2A3B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2" y="420360"/>
            <a:ext cx="10822819" cy="569070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C908C0C6-7631-4718-9D60-946B5F98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1" y="-2644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4DDE22-ED24-4C96-BC3E-0B63EC92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5" y="545317"/>
            <a:ext cx="10544628" cy="5561748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5681F994-6180-4FEE-BB7B-61D487D2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691897-D27D-4060-8E1D-7ACB47B6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" y="186561"/>
            <a:ext cx="11294533" cy="623087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1E66DA7-F4A9-4AA2-80AD-74D933B73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Home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72845D9-C54D-456E-A020-5A5C7A29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6" y="2468051"/>
            <a:ext cx="10169676" cy="4086946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Login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5CD73-D5C4-490C-9185-8B2F6940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8" y="2390752"/>
            <a:ext cx="8585200" cy="4156879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4D30AE05-34F7-4359-8356-0D44D35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Dashboard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5DAC31-B966-4DBF-A9F8-70EE5C26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0" y="2383706"/>
            <a:ext cx="8742437" cy="4122589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DC295350-3A17-47C9-95C5-22008358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Cliente Linux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90755D-4F67-4293-A928-507CFABB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05" y="1974702"/>
            <a:ext cx="5222724" cy="47712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CCF71D-D4CA-46F0-AF34-F76F61BF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" y="3204368"/>
            <a:ext cx="5875865" cy="2928788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/>
              <a:t>Diagrama BD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0F30ED-9FAC-46C2-91A4-4E32FF5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2242405"/>
            <a:ext cx="5718628" cy="4405191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5209395-0791-4256-8D18-C8465391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Azure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93F738-197A-4D23-83C2-7D3BB12D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237199"/>
            <a:ext cx="9834033" cy="4383854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77562" y="2242608"/>
            <a:ext cx="118267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diversos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setores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sociedade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já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estações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metrô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onde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possível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comprar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tickets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passagem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um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dominado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tais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faz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-se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necessário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monitoramente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hardware/software com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aconteça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problema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qualquer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natureza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entra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neste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cenário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: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Através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software – Totem View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receberão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tempo real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situação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atual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podendo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tomar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decisões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muito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endParaRPr lang="en-US" err="1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9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77E367-D697-4531-9670-47C965B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2369820"/>
            <a:ext cx="9728200" cy="4118610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192067"/>
            <a:ext cx="8149771" cy="4566341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pic>
        <p:nvPicPr>
          <p:cNvPr id="6" name="Picture 6" descr="A picture containing text, device, vector graphics&#10;&#10;Description automatically generated">
            <a:extLst>
              <a:ext uri="{FF2B5EF4-FFF2-40B4-BE49-F238E27FC236}">
                <a16:creationId xmlns:a16="http://schemas.microsoft.com/office/drawing/2014/main" id="{38F6D03C-C54D-4F27-95F3-31931344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190047"/>
            <a:ext cx="11548533" cy="6490002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106614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80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Tratar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40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Desenho de negócio /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F9DBD3-4AE6-4C83-85AA-4E32957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591" y="2009019"/>
            <a:ext cx="4726819" cy="472681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18CC1601-D436-4C10-8878-F5DCF427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" y="115890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EDBE24-21C7-4163-B461-2F9E46C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71" y="3655761"/>
            <a:ext cx="6722533" cy="2837894"/>
          </a:xfrm>
          <a:prstGeom prst="rect">
            <a:avLst/>
          </a:prstGeom>
        </p:spPr>
      </p:pic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5E870C6-62E8-43E4-8627-5E21EAE2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4" y="2302087"/>
            <a:ext cx="5918200" cy="3566160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ADM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43DAE6B-BBE8-4B1D-986E-5F04D97E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960947"/>
            <a:ext cx="9975010" cy="5468067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353063" y="13889"/>
            <a:ext cx="7484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</a:t>
            </a:r>
            <a:r>
              <a:rPr lang="en-US" sz="4800" err="1">
                <a:latin typeface="Biome Light"/>
                <a:cs typeface="Biome Light"/>
              </a:rPr>
              <a:t>Suporte</a:t>
            </a:r>
            <a:endParaRPr lang="en-US" sz="4800">
              <a:latin typeface="Biome Light"/>
              <a:cs typeface="Biome Light"/>
            </a:endParaRP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C346FF4-AF83-4C6F-9BB8-3909500C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845929"/>
            <a:ext cx="10133161" cy="5841879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39D53B73-E11C-4832-91F7-7A35B240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85" y="5569368"/>
            <a:ext cx="1118440" cy="11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4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456</TotalTime>
  <Words>345</Words>
  <Application>Microsoft Office PowerPoint</Application>
  <PresentationFormat>Widescreen</PresentationFormat>
  <Paragraphs>61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Arial,Sans-Serif</vt:lpstr>
      <vt:lpstr>Biome Light</vt:lpstr>
      <vt:lpstr>Century Gothic</vt:lpstr>
      <vt:lpstr>Lastica</vt:lpstr>
      <vt:lpstr>Wingdings 2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139</cp:revision>
  <dcterms:created xsi:type="dcterms:W3CDTF">2022-03-14T20:43:21Z</dcterms:created>
  <dcterms:modified xsi:type="dcterms:W3CDTF">2022-04-20T00:48:19Z</dcterms:modified>
</cp:coreProperties>
</file>